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701637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снег, днем небольшой снег. Ветер западный, северо-западный 8-13 м/с. Температура воздуха ночью и днем 8-10 мороза.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065569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61127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6821</cp:revision>
  <cp:lastPrinted>2021-02-03T11:37:00Z</cp:lastPrinted>
  <dcterms:created xsi:type="dcterms:W3CDTF">2018-03-27T06:03:00Z</dcterms:created>
  <dcterms:modified xsi:type="dcterms:W3CDTF">2026-02-21T06:46:28Z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