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38885986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4226087979"/>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ақпанннан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Т</a:t>
            </a:r>
            <a:r>
              <a:rPr lang="kk-KZ" sz="1100" dirty="0" smtClean="0">
                <a:latin typeface="Times New Roman" pitchFamily="18" charset="0"/>
                <a:cs typeface="Times New Roman" pitchFamily="18" charset="0"/>
              </a:rPr>
              <a:t>үнде </a:t>
            </a:r>
            <a:r>
              <a:rPr lang="kk-KZ" sz="1100" dirty="0" smtClean="0">
                <a:latin typeface="Times New Roman" pitchFamily="18" charset="0"/>
                <a:cs typeface="Times New Roman" pitchFamily="18" charset="0"/>
              </a:rPr>
              <a:t>және таңертең </a:t>
            </a:r>
            <a:r>
              <a:rPr lang="kk-KZ" sz="1100" dirty="0" smtClean="0">
                <a:latin typeface="Times New Roman" pitchFamily="18" charset="0"/>
                <a:cs typeface="Times New Roman" pitchFamily="18" charset="0"/>
              </a:rPr>
              <a:t>тұман </a:t>
            </a:r>
            <a:r>
              <a:rPr lang="kk-K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Солтүстік-шығыстан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5-10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 аяз-1 градус жылы,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23</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а</a:t>
            </a:r>
            <a:r>
              <a:rPr lang="kk-KZ" altLang="ru-RU" sz="1200" b="1" dirty="0" smtClean="0">
                <a:latin typeface="Times New Roman" pitchFamily="18" charset="0"/>
                <a:cs typeface="Times New Roman" pitchFamily="18" charset="0"/>
              </a:rPr>
              <a:t>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ақпанға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Тұман. Солтүстік-шығыстан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a:t>
            </a:r>
            <a:r>
              <a:rPr lang="kk-KZ" sz="1100" smtClean="0">
                <a:latin typeface="Times New Roman" pitchFamily="18" charset="0"/>
                <a:cs typeface="Times New Roman" pitchFamily="18" charset="0"/>
              </a:rPr>
              <a:t>температурасы 1-3 </a:t>
            </a:r>
            <a:r>
              <a:rPr lang="kk-KZ" sz="1100" dirty="0" smtClean="0">
                <a:latin typeface="Times New Roman" pitchFamily="18" charset="0"/>
                <a:cs typeface="Times New Roman" pitchFamily="18" charset="0"/>
              </a:rPr>
              <a:t>градус 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28599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09278"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14256</TotalTime>
  <Words>556</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4050</cp:revision>
  <cp:lastPrinted>2021-07-01T03:56:27Z</cp:lastPrinted>
  <dcterms:created xsi:type="dcterms:W3CDTF">2018-03-27T06:03:00Z</dcterms:created>
  <dcterms:modified xsi:type="dcterms:W3CDTF">2026-02-21T07:13:40Z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