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973088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21</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920816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56577"/>
            <a:ext cx="4320480"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22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8</a:t>
            </a:r>
            <a:r>
              <a:rPr lang="ru-RU" sz="1100" dirty="0">
                <a:latin typeface="Times New Roman" panose="02020603050405020304" pitchFamily="18" charset="0"/>
                <a:cs typeface="Times New Roman" panose="02020603050405020304" pitchFamily="18" charset="0"/>
              </a:rPr>
              <a:t>-10</a:t>
            </a:r>
            <a:r>
              <a:rPr lang="kk-KZ" sz="1100" dirty="0">
                <a:latin typeface="Times New Roman" panose="02020603050405020304" pitchFamily="18" charset="0"/>
                <a:cs typeface="Times New Roman" panose="02020603050405020304" pitchFamily="18" charset="0"/>
              </a:rPr>
              <a:t>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23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23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қар, бұрқасын.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 Ауа температурасы 12-14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23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51331</TotalTime>
  <Words>607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7382</cp:revision>
  <cp:lastPrinted>2025-07-15T07:11:11Z</cp:lastPrinted>
  <dcterms:created xsi:type="dcterms:W3CDTF">2018-03-27T06:03:00Z</dcterms:created>
  <dcterms:modified xsi:type="dcterms:W3CDTF">2026-02-21T05:58:56Z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