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8526268"/>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22 ақпанға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21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Бұлтты</a:t>
            </a:r>
            <a:r>
              <a:rPr lang="kk-KZ" sz="1200" kern="1400" dirty="0">
                <a:solidFill>
                  <a:srgbClr val="000000"/>
                </a:solidFill>
                <a:latin typeface="Times New Roman" panose="02020603050405020304" pitchFamily="18" charset="0"/>
                <a:ea typeface="Times New Roman" panose="02020603050405020304" pitchFamily="18" charset="0"/>
              </a:rPr>
              <a:t>, түнде қар, күндіз аздаған қар жауады. Батыстан, солтүстік-батыстан, күші 8-13 м/с. Ауа температурасы түнде және күндіз 8-10 градус суық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23 ақпанға</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22 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23</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жауын-шашынсыз. Солтүстік-батыстан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3-8 </a:t>
            </a:r>
            <a:r>
              <a:rPr lang="kk-KZ" sz="1200" dirty="0" smtClean="0">
                <a:latin typeface="Times New Roman" panose="02020603050405020304" pitchFamily="18" charset="0"/>
                <a:cs typeface="Times New Roman" panose="02020603050405020304" pitchFamily="18" charset="0"/>
              </a:rPr>
              <a:t>м/с. Ауа </a:t>
            </a:r>
            <a:r>
              <a:rPr lang="kk-KZ" sz="1200" smtClean="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3852350"/>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10" y="2345011"/>
            <a:ext cx="481672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22 ақпанда, 23 </a:t>
            </a:r>
            <a:r>
              <a:rPr lang="kk-KZ" sz="1200" dirty="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Әбдіғали Т.М.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41691</TotalTime>
  <Words>519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6581</cp:revision>
  <cp:lastPrinted>2021-07-01T07:38:07Z</cp:lastPrinted>
  <dcterms:created xsi:type="dcterms:W3CDTF">2018-03-27T06:03:00Z</dcterms:created>
  <dcterms:modified xsi:type="dcterms:W3CDTF">2026-02-21T06:51:17Z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