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p:scale>
          <a:sx n="100" d="100"/>
          <a:sy n="100" d="100"/>
        </p:scale>
        <p:origin x="36" y="3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0706732"/>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22 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қпан</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21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22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кей уақыттарда қар жауады, жаяу бұрқасын күтіледі. Оңтүстік-шығыстан жел соғады, күші 9-14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12-14, күндіз 6-8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23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ақпанға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22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23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кей уақыттарда қар жауады, жаяу бұрқасын күтіледі. Солтүстік-батыстан жел соғады, күші 9-14 м/с.  Ауа температурасы түнде 21-23 аяз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957380083"/>
              </p:ext>
            </p:extLst>
          </p:nvPr>
        </p:nvGraphicFramePr>
        <p:xfrm>
          <a:off x="5071897" y="4301620"/>
          <a:ext cx="4572000" cy="2087384"/>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419138">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9717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1825">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8261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508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261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2612">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546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21202</TotalTime>
  <Words>589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4065</cp:revision>
  <cp:lastPrinted>2021-07-01T07:38:07Z</cp:lastPrinted>
  <dcterms:created xsi:type="dcterms:W3CDTF">2018-03-27T06:03:00Z</dcterms:created>
  <dcterms:modified xsi:type="dcterms:W3CDTF">2026-02-21T07:51:03Z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