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60"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20133318"/>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6985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күннің соңында аздаған жауын-шашын (жаңбыр, қар), жаяу бұрқасын, көктайғақ. </a:t>
            </a:r>
            <a:r>
              <a:rPr lang="kk-KZ" altLang="ru-RU" sz="1200" dirty="0" smtClean="0">
                <a:latin typeface="Times New Roman" panose="02020603050405020304" pitchFamily="18" charset="0"/>
                <a:cs typeface="Times New Roman" panose="02020603050405020304" pitchFamily="18" charset="0"/>
              </a:rPr>
              <a:t>Кей уақыттарда тұман. Батыстан</a:t>
            </a:r>
            <a:r>
              <a:rPr lang="kk-KZ" altLang="ru-RU" sz="1200" dirty="0">
                <a:latin typeface="Times New Roman" panose="02020603050405020304" pitchFamily="18" charset="0"/>
                <a:cs typeface="Times New Roman" panose="02020603050405020304" pitchFamily="18" charset="0"/>
              </a:rPr>
              <a:t>, оңтүстік-батыстан жел соғады, күші 7-12 </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күндіз екпіні 15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smtClean="0">
                <a:latin typeface="Times New Roman" panose="02020603050405020304" pitchFamily="18" charset="0"/>
                <a:cs typeface="Times New Roman" panose="02020603050405020304" pitchFamily="18" charset="0"/>
              </a:rPr>
              <a:t>температурасы түнде 3-5, күндіз 1 градус аяз-1градус жылы.</a:t>
            </a:r>
          </a:p>
          <a:p>
            <a:pPr algn="ct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23 </a:t>
            </a:r>
            <a:r>
              <a:rPr lang="kk-KZ" altLang="ru-RU" sz="1150" b="1" dirty="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22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23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err="1">
                <a:latin typeface="Times New Roman" panose="02020603050405020304" pitchFamily="18" charset="0"/>
                <a:cs typeface="Times New Roman" panose="02020603050405020304" pitchFamily="18" charset="0"/>
              </a:rPr>
              <a:t>жауын-шашынсыз</a:t>
            </a:r>
            <a:r>
              <a:rPr lang="ru-RU" sz="1150" smtClean="0">
                <a:latin typeface="Times New Roman" panose="02020603050405020304" pitchFamily="18" charset="0"/>
                <a:cs typeface="Times New Roman" panose="02020603050405020304" pitchFamily="18" charset="0"/>
              </a:rPr>
              <a:t>. Солтүстіктен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11-13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ақпанға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10746945"/>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Буланбаева </a:t>
            </a:r>
            <a:r>
              <a:rPr lang="kk-KZ" altLang="ru-RU" sz="1200" b="1" i="1" smtClean="0">
                <a:solidFill>
                  <a:srgbClr val="000000"/>
                </a:solidFill>
                <a:latin typeface="Times New Roman" panose="02020603050405020304" pitchFamily="18" charset="0"/>
                <a:cs typeface="Times New Roman" panose="02020603050405020304" pitchFamily="18" charset="0"/>
              </a:rPr>
              <a:t>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25670</TotalTime>
  <Words>531</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4997</cp:revision>
  <cp:lastPrinted>2021-07-01T07:38:07Z</cp:lastPrinted>
  <dcterms:created xsi:type="dcterms:W3CDTF">2018-03-27T06:03:00Z</dcterms:created>
  <dcterms:modified xsi:type="dcterms:W3CDTF">2026-02-21T08:17:49Z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