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175458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күндіз аздаған қар, жаяу бұрқасын.</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Батыстан, оңтүстік-батыстан жел соғады, күші 7-12, екпіні 15 м/с.Ауа температурасы түнде </a:t>
            </a:r>
            <a:r>
              <a:rPr lang="en-US" altLang="ru-RU" sz="1200" dirty="0">
                <a:latin typeface="Times New Roman" panose="02020603050405020304" pitchFamily="18" charset="0"/>
                <a:cs typeface="Times New Roman" panose="02020603050405020304" pitchFamily="18" charset="0"/>
              </a:rPr>
              <a:t>9-11</a:t>
            </a:r>
            <a:r>
              <a:rPr lang="kk-KZ" altLang="ru-RU" sz="1200" dirty="0">
                <a:latin typeface="Times New Roman" panose="02020603050405020304" pitchFamily="18" charset="0"/>
                <a:cs typeface="Times New Roman" panose="02020603050405020304" pitchFamily="18" charset="0"/>
              </a:rPr>
              <a:t>, күндіз </a:t>
            </a:r>
            <a:r>
              <a:rPr lang="en-US" altLang="ru-RU" sz="1200" dirty="0">
                <a:latin typeface="Times New Roman" panose="02020603050405020304" pitchFamily="18" charset="0"/>
                <a:cs typeface="Times New Roman" panose="02020603050405020304" pitchFamily="18" charset="0"/>
              </a:rPr>
              <a:t>3-5</a:t>
            </a:r>
            <a:r>
              <a:rPr lang="kk-KZ" altLang="ru-RU" sz="1200" dirty="0">
                <a:latin typeface="Times New Roman" panose="02020603050405020304" pitchFamily="18" charset="0"/>
                <a:cs typeface="Times New Roman" panose="02020603050405020304" pitchFamily="18" charset="0"/>
              </a:rPr>
              <a:t>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a:t>
            </a:r>
            <a:r>
              <a:rPr lang="en-US"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en-US"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a:t>
            </a:r>
            <a:r>
              <a:rPr lang="en-US" sz="1150" dirty="0">
                <a:latin typeface="Times New Roman" panose="02020603050405020304" pitchFamily="18" charset="0"/>
                <a:cs typeface="Times New Roman" panose="02020603050405020304" pitchFamily="18" charset="0"/>
              </a:rPr>
              <a:t>3-15</a:t>
            </a:r>
            <a:r>
              <a:rPr lang="ru-RU" sz="1150" dirty="0">
                <a:latin typeface="Times New Roman" panose="02020603050405020304" pitchFamily="18" charset="0"/>
                <a:cs typeface="Times New Roman" panose="02020603050405020304" pitchFamily="18" charset="0"/>
              </a:rPr>
              <a:t>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25416</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5098</cp:revision>
  <cp:lastPrinted>2021-07-01T03:56:27Z</cp:lastPrinted>
  <dcterms:created xsi:type="dcterms:W3CDTF">2018-03-27T06:03:00Z</dcterms:created>
  <dcterms:modified xsi:type="dcterms:W3CDTF">2026-02-21T08:15:07Z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