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52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21 </a:t>
                      </a:r>
                      <a:r>
                        <a:rPr lang="kk-KZ" altLang="ru-RU" sz="1200" b="1" i="1" u="none" dirty="0">
                          <a:solidFill>
                            <a:schemeClr val="tx2"/>
                          </a:solidFill>
                          <a:latin typeface="Times New Roman" pitchFamily="18" charset="0"/>
                          <a:cs typeface="Times New Roman" pitchFamily="18" charset="0"/>
                        </a:rPr>
                        <a:t>ақпан</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21 </a:t>
            </a:r>
            <a:r>
              <a:rPr lang="kk-KZ" altLang="ru-RU" sz="1200" b="1" dirty="0">
                <a:solidFill>
                  <a:srgbClr val="000000"/>
                </a:solidFill>
                <a:latin typeface="Times New Roman" pitchFamily="18" charset="0"/>
                <a:cs typeface="Times New Roman" pitchFamily="18" charset="0"/>
              </a:rPr>
              <a:t>ақпанға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82922510"/>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431161"/>
          </a:xfrm>
          <a:prstGeom prst="rect">
            <a:avLst/>
          </a:prstGeom>
          <a:ln w="12700">
            <a:solidFill>
              <a:schemeClr val="accent1"/>
            </a:solidFill>
          </a:ln>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22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21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22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Бұлтты, қар, бұрқасын. Оңтүстік-шығыстан жел соғады, күші 15-20 м/с. Ауа температурасы түнде 17-19, күндіз </a:t>
            </a:r>
            <a:r>
              <a:rPr lang="kk-KZ" sz="1100" dirty="0" smtClean="0">
                <a:latin typeface="Times New Roman" pitchFamily="18" charset="0"/>
                <a:cs typeface="Times New Roman" pitchFamily="18" charset="0"/>
              </a:rPr>
              <a:t>12-14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23 </a:t>
            </a:r>
            <a:r>
              <a:rPr lang="kk-KZ" altLang="ru-RU" sz="1100" b="1" dirty="0">
                <a:solidFill>
                  <a:srgbClr val="000000"/>
                </a:solidFill>
                <a:latin typeface="Times New Roman" pitchFamily="18" charset="0"/>
                <a:cs typeface="Times New Roman" pitchFamily="18" charset="0"/>
              </a:rPr>
              <a:t>ақпанға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22 </a:t>
            </a:r>
            <a:r>
              <a:rPr lang="kk-KZ" altLang="ru-RU" sz="1100" b="1" dirty="0">
                <a:solidFill>
                  <a:srgbClr val="000000"/>
                </a:solidFill>
                <a:latin typeface="Times New Roman" pitchFamily="18" charset="0"/>
                <a:cs typeface="Times New Roman" pitchFamily="18" charset="0"/>
              </a:rPr>
              <a:t>ақпанға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23 </a:t>
            </a:r>
            <a:r>
              <a:rPr lang="kk-KZ" altLang="ru-RU" sz="1100" b="1" dirty="0">
                <a:solidFill>
                  <a:srgbClr val="000000"/>
                </a:solidFill>
                <a:latin typeface="Times New Roman" pitchFamily="18" charset="0"/>
                <a:cs typeface="Times New Roman" pitchFamily="18" charset="0"/>
              </a:rPr>
              <a:t>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қар</a:t>
            </a:r>
            <a:r>
              <a:rPr lang="kk-KZ" sz="1100" dirty="0">
                <a:latin typeface="Times New Roman" pitchFamily="18" charset="0"/>
                <a:cs typeface="Times New Roman" pitchFamily="18" charset="0"/>
              </a:rPr>
              <a:t>, бұрқасын. </a:t>
            </a:r>
            <a:r>
              <a:rPr lang="kk-KZ" sz="1100" dirty="0" smtClean="0">
                <a:latin typeface="Times New Roman" pitchFamily="18" charset="0"/>
                <a:cs typeface="Times New Roman" pitchFamily="18" charset="0"/>
              </a:rPr>
              <a:t>Сол</a:t>
            </a:r>
            <a:r>
              <a:rPr lang="kk-KZ" sz="1100" dirty="0" smtClean="0">
                <a:latin typeface="Times New Roman" pitchFamily="18" charset="0"/>
                <a:cs typeface="Times New Roman" pitchFamily="18" charset="0"/>
              </a:rPr>
              <a:t>түстік-шығыстан, солтүстіктен</a:t>
            </a:r>
            <a:r>
              <a:rPr lang="kk-KZ" sz="1100" dirty="0" smtClean="0"/>
              <a:t> </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екпіні 15-20 </a:t>
            </a:r>
            <a:r>
              <a:rPr lang="kk-KZ" sz="1100" dirty="0">
                <a:latin typeface="Times New Roman" pitchFamily="18" charset="0"/>
                <a:cs typeface="Times New Roman" pitchFamily="18" charset="0"/>
              </a:rPr>
              <a:t>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21-23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276872"/>
            <a:ext cx="4752528"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22</a:t>
            </a:r>
            <a:r>
              <a:rPr lang="ru-RU" sz="1100" dirty="0">
                <a:solidFill>
                  <a:srgbClr val="000000"/>
                </a:solidFill>
                <a:latin typeface="Times New Roman" pitchFamily="18" charset="0"/>
                <a:cs typeface="Times New Roman" pitchFamily="18" charset="0"/>
              </a:rPr>
              <a:t> </a:t>
            </a:r>
            <a:r>
              <a:rPr lang="ru-RU" sz="1100" dirty="0" err="1">
                <a:solidFill>
                  <a:srgbClr val="000000"/>
                </a:solidFill>
                <a:latin typeface="Times New Roman" pitchFamily="18" charset="0"/>
                <a:cs typeface="Times New Roman" pitchFamily="18" charset="0"/>
              </a:rPr>
              <a:t>ақпанда</a:t>
            </a:r>
            <a:r>
              <a:rPr lang="kk-KZ" sz="1100" dirty="0">
                <a:solidFill>
                  <a:schemeClr val="tx1"/>
                </a:solidFill>
                <a:latin typeface="Times New Roman" pitchFamily="18" charset="0"/>
                <a:cs typeface="Times New Roman" pitchFamily="18" charset="0"/>
              </a:rPr>
              <a:t>, 23</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ақпан</a:t>
            </a:r>
            <a:r>
              <a:rPr lang="kk-KZ" sz="1100" dirty="0">
                <a:solidFill>
                  <a:srgbClr val="000000"/>
                </a:solidFill>
                <a:latin typeface="Times New Roman" pitchFamily="18" charset="0"/>
                <a:cs typeface="Times New Roman" pitchFamily="18" charset="0"/>
              </a:rPr>
              <a:t>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17945</TotalTime>
  <Words>556</Words>
  <Application>Microsoft Office PowerPoint</Application>
  <PresentationFormat>Лист A4 (210x297 мм)</PresentationFormat>
  <Paragraphs>94</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7600</cp:revision>
  <cp:lastPrinted>2021-07-01T03:56:27Z</cp:lastPrinted>
  <dcterms:created xsi:type="dcterms:W3CDTF">2018-03-27T06:03:00Z</dcterms:created>
  <dcterms:modified xsi:type="dcterms:W3CDTF">2026-02-21T07:49:44Z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