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varScale="1">
        <p:scale>
          <a:sx n="103" d="100"/>
          <a:sy n="103" d="100"/>
        </p:scale>
        <p:origin x="1530"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32908470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52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21 </a:t>
                      </a:r>
                      <a:r>
                        <a:rPr lang="ru-RU" baseline="0" dirty="0"/>
                        <a:t>а</a:t>
                      </a:r>
                      <a:r>
                        <a:rPr lang="kk-KZ" baseline="0" dirty="0" err="1"/>
                        <a:t>қпан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64112" y="115886"/>
            <a:ext cx="4710749" cy="24006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22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21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20-дан 22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кей</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уақытта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қар</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бұрқасын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Оңтүстік-батыстан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соққан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оңтүстік-шығысқа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ауысады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екпіні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11-13</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3-5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23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22 ақпан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a:t>
            </a:r>
            <a:r>
              <a:rPr lang="ru-RU" sz="1200" b="1" dirty="0">
                <a:latin typeface="Times New Roman" panose="02020603050405020304" pitchFamily="18" charset="0"/>
                <a:ea typeface="Calibri"/>
                <a:cs typeface="Times New Roman" pitchFamily="18" charset="0"/>
              </a:rPr>
              <a:t>23</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eaLnBrk="1" fontAlgn="auto" hangingPunct="1">
              <a:spcBef>
                <a:spcPts val="0"/>
              </a:spcBef>
              <a:spcAft>
                <a:spcPts val="0"/>
              </a:spcAft>
              <a:buFontTx/>
              <a:buNone/>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кей</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уақытта</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қар</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Солтүстік-батыстан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солтүстіктен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екпіні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a:latin typeface="Times New Roman" panose="02020603050405020304" pitchFamily="18" charset="0"/>
                <a:ea typeface="Calibri"/>
                <a:cs typeface="Times New Roman" panose="02020603050405020304" pitchFamily="18" charset="0"/>
              </a:rPr>
              <a:t>15-17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endParaRPr lang="kk-KZ" sz="1200" kern="0" dirty="0">
              <a:solidFill>
                <a:prstClr val="black"/>
              </a:solidFill>
              <a:latin typeface="Times New Roman" panose="02020603050405020304" pitchFamily="18" charset="0"/>
              <a:ea typeface="Calibri"/>
              <a:cs typeface="Times New Roman" pitchFamily="18" charset="0"/>
              <a:sym typeface="Calibri"/>
            </a:endParaRPr>
          </a:p>
        </p:txBody>
      </p:sp>
      <p:graphicFrame>
        <p:nvGraphicFramePr>
          <p:cNvPr id="27" name="Table"/>
          <p:cNvGraphicFramePr/>
          <p:nvPr>
            <p:extLst>
              <p:ext uri="{D42A27DB-BD31-4B8C-83A1-F6EECF244321}">
                <p14:modId xmlns:p14="http://schemas.microsoft.com/office/powerpoint/2010/main" val="22638431"/>
              </p:ext>
            </p:extLst>
          </p:nvPr>
        </p:nvGraphicFramePr>
        <p:xfrm>
          <a:off x="5064125" y="4206875"/>
          <a:ext cx="4571998" cy="1995486"/>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51855">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95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3521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21 а</a:t>
            </a:r>
            <a:r>
              <a:rPr lang="kk-KZ" dirty="0" err="1"/>
              <a:t>қпан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516539"/>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9875"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сейіліуне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269875"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төмен</a:t>
            </a:r>
            <a:r>
              <a:rPr lang="ru-RU" sz="1000" dirty="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Ботаева</a:t>
            </a:r>
            <a:r>
              <a:rPr lang="ru-RU" sz="1200" dirty="0">
                <a:latin typeface="Times New Roman"/>
                <a:ea typeface="Times New Roman"/>
                <a:cs typeface="Times New Roman"/>
                <a:sym typeface="Times New Roman"/>
              </a:rPr>
              <a:t> М</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864</TotalTime>
  <Words>679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93</cp:revision>
  <dcterms:modified xsi:type="dcterms:W3CDTF">2026-02-21T09:05:52Z</dcterms:modified>
</cp:coreProperties>
</file>