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900804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№52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21  а</a:t>
                      </a:r>
                      <a:r>
                        <a:rPr lang="kk-KZ" altLang="zh-CN" sz="1200" b="1" i="1" baseline="0" dirty="0">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7377277"/>
              </p:ext>
            </p:extLst>
          </p:nvPr>
        </p:nvGraphicFramePr>
        <p:xfrm>
          <a:off x="5072359" y="4391804"/>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22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21 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22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 градус,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22 ақпан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23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31362</TotalTime>
  <Words>575</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4172</cp:revision>
  <cp:lastPrinted>2021-07-01T07:38:07Z</cp:lastPrinted>
  <dcterms:created xsi:type="dcterms:W3CDTF">2018-03-27T06:03:00Z</dcterms:created>
  <dcterms:modified xsi:type="dcterms:W3CDTF">2026-02-21T06:32:29Z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