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84" y="3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96355640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снег, метель.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южный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северо-западный 9-14, порывы 15-20, днем временами 23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6-8°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ru-RU" sz="7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23 февраля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24 февраля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снег, метель.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7-12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23-25°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0954" y="230672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2322" y="319725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271627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Акылбаева М.М.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20983</TotalTime>
  <Words>600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4058</cp:revision>
  <cp:lastPrinted>2021-07-01T03:56:27Z</cp:lastPrinted>
  <dcterms:created xsi:type="dcterms:W3CDTF">2018-03-27T06:03:00Z</dcterms:created>
  <dcterms:modified xsi:type="dcterms:W3CDTF">2026-02-22T07:43:09Z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