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33"/>
  </p:normalViewPr>
  <p:slideViewPr>
    <p:cSldViewPr snapToGrid="0">
      <p:cViewPr>
        <p:scale>
          <a:sx n="90" d="100"/>
          <a:sy n="90" d="100"/>
        </p:scale>
        <p:origin x="-1795" y="23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14584295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53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22 февраля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kk-KZ" dirty="0"/>
              <a:t>22 </a:t>
            </a:r>
            <a:r>
              <a:rPr lang="ru-RU" dirty="0"/>
              <a:t>февраля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88592" y="155913"/>
            <a:ext cx="4637406" cy="21544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23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22 февраля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23 февраля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временами снег, метель, гололед. Ветер северо-западный 9-14, временами порывы 15-20 м/с.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и днем 15-17 мороза.</a:t>
            </a: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endParaRPr lang="ru-RU" altLang="ru-RU" sz="3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23 февраля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24 февраля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без осадков. Ветер северо-западный, 2-7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31-33 мороза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13357" y="2589211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540838178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869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694" marB="45694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Айгисинова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Аскербек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1087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109</cp:revision>
  <dcterms:modified xsi:type="dcterms:W3CDTF">2026-02-22T07:30:46Z</dcterms:modified>
</cp:coreProperties>
</file>