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0" d="100"/>
          <a:sy n="90" d="100"/>
        </p:scale>
        <p:origin x="102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5554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545822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971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февраля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23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утром и днем осадки (преимущественно дождь). Ветер восточный 9-14 м/с. Температура воздуха ночью 2-4 мороза, днем 2-4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29172</TotalTime>
  <Words>586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4128</cp:revision>
  <cp:lastPrinted>2021-10-15T03:50:29Z</cp:lastPrinted>
  <dcterms:created xsi:type="dcterms:W3CDTF">2018-03-27T06:03:00Z</dcterms:created>
  <dcterms:modified xsi:type="dcterms:W3CDTF">2026-02-22T06:51:50Z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