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81197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Ветер юго-восточный с переходом на северо-западный 9-14, порывы 15-20, днем временами 23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046" y="22272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539551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26491</TotalTime>
  <Words>688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4508</cp:revision>
  <cp:lastPrinted>2021-10-18T15:52:53Z</cp:lastPrinted>
  <dcterms:created xsi:type="dcterms:W3CDTF">2018-03-27T06:03:00Z</dcterms:created>
  <dcterms:modified xsi:type="dcterms:W3CDTF">2026-02-22T07:43:47Z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