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7677251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февраля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3981" y="201141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23 февраля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21-23,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24 февраля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24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восточный 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23-25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22 февраля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2227578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февраля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Сагинтаева А.Т.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61131</TotalTime>
  <Words>599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6825</cp:revision>
  <cp:lastPrinted>2021-02-03T11:37:00Z</cp:lastPrinted>
  <dcterms:created xsi:type="dcterms:W3CDTF">2018-03-27T06:03:00Z</dcterms:created>
  <dcterms:modified xsi:type="dcterms:W3CDTF">2026-02-22T06:45:04Z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