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35401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7230213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</a:t>
            </a:r>
            <a:r>
              <a:rPr lang="kk-KZ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облачность, 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ный 2-7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-22,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</a:p>
          <a:p>
            <a:pPr lvl="0" indent="180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5-10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37659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6654</cp:revision>
  <cp:lastPrinted>2021-07-01T03:56:27Z</cp:lastPrinted>
  <dcterms:created xsi:type="dcterms:W3CDTF">2018-03-27T06:03:00Z</dcterms:created>
  <dcterms:modified xsi:type="dcterms:W3CDTF">2026-02-22T06:03:30Z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