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3644740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№53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метель. Временами туман. Ветер юго-западный, западный 9-14, порывы 15-20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и днем 14-16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9-14 м/с. Температура воздуха 28-30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951176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25608</TotalTime>
  <Words>609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5120</cp:revision>
  <cp:lastPrinted>2021-07-01T03:56:27Z</cp:lastPrinted>
  <dcterms:created xsi:type="dcterms:W3CDTF">2018-03-27T06:03:00Z</dcterms:created>
  <dcterms:modified xsi:type="dcterms:W3CDTF">2026-02-22T08:07:32Z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