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264419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февраля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метель. Временами туман. Ветер северо-западный 7-12, ночью порывы 15-20 м/с. Температура воздуха ночью и днем 13-15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4972967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5669</TotalTime>
  <Words>565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1063</cp:revision>
  <cp:lastPrinted>2021-07-01T03:56:27Z</cp:lastPrinted>
  <dcterms:created xsi:type="dcterms:W3CDTF">2024-09-22T07:48:17Z</dcterms:created>
  <dcterms:modified xsi:type="dcterms:W3CDTF">2026-02-22T08:04:49Z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