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1020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9025302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938992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снег, метель. Ветер северный, северо-восточный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15-20 м/с,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и днем 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с переходом на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35-37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20572</TotalTime>
  <Words>597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7996</cp:revision>
  <cp:lastPrinted>2021-07-01T03:56:27Z</cp:lastPrinted>
  <dcterms:created xsi:type="dcterms:W3CDTF">2018-03-27T06:03:00Z</dcterms:created>
  <dcterms:modified xsi:type="dcterms:W3CDTF">2026-02-22T07:15:58Z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