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90" y="4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53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22 февраля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23 февраля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22 февраля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23 февраля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днем дождь. </a:t>
            </a:r>
            <a:r>
              <a:rPr lang="ru-RU" dirty="0">
                <a:solidFill>
                  <a:schemeClr val="tx1"/>
                </a:solidFill>
              </a:rPr>
              <a:t>Ночью и утром туман. Ветер </a:t>
            </a:r>
            <a:r>
              <a:rPr lang="ru-RU" dirty="0" smtClean="0">
                <a:solidFill>
                  <a:schemeClr val="tx1"/>
                </a:solidFill>
              </a:rPr>
              <a:t>юго-восточный с переходом на северо-западный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-1+1°С,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+9+11°С.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февраля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23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24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снег, на дорогах гололедица. Временами туман. Ветер северо-восточный 3-8</a:t>
            </a:r>
            <a:r>
              <a:rPr lang="ru-RU" sz="1100" dirty="0">
                <a:solidFill>
                  <a:schemeClr val="tx1"/>
                </a:solidFill>
              </a:rPr>
              <a:t> м/с. Температура воздуха </a:t>
            </a:r>
            <a:r>
              <a:rPr lang="ru-RU" sz="1100">
                <a:solidFill>
                  <a:schemeClr val="tx1"/>
                </a:solidFill>
              </a:rPr>
              <a:t>ночью </a:t>
            </a:r>
            <a:r>
              <a:rPr lang="ru-RU" sz="1100" smtClean="0">
                <a:solidFill>
                  <a:schemeClr val="tx1"/>
                </a:solidFill>
              </a:rPr>
              <a:t>-4-6°С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9153940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23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февраля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dirty="0"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22 февраля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3"/>
            <a:ext cx="3600400" cy="1073098"/>
            <a:chOff x="531523" y="3799939"/>
            <a:chExt cx="4496989" cy="1569416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8"/>
            <a:ext cx="4496989" cy="1037237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28512</TotalTime>
  <Words>792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6912</cp:revision>
  <cp:lastPrinted>2021-07-01T09:11:30Z</cp:lastPrinted>
  <dcterms:created xsi:type="dcterms:W3CDTF">2018-03-27T06:03:00Z</dcterms:created>
  <dcterms:modified xsi:type="dcterms:W3CDTF">2026-02-22T06:57:42Z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