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1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19138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237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снег, метель, ночью временами сильный снег. Ветер северо-западный 9-14, ночью порывы 15-20 м/с. Температура воздуха ночью и днем 16-18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25-27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680526"/>
            <a:ext cx="4449764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50833"/>
              </p:ext>
            </p:extLst>
          </p:nvPr>
        </p:nvGraphicFramePr>
        <p:xfrm>
          <a:off x="5057434" y="4537869"/>
          <a:ext cx="4667251" cy="1854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52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21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98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64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473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40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26865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4147</cp:revision>
  <cp:lastPrinted>2021-07-01T03:56:27Z</cp:lastPrinted>
  <dcterms:created xsi:type="dcterms:W3CDTF">2018-03-27T06:03:00Z</dcterms:created>
  <dcterms:modified xsi:type="dcterms:W3CDTF">2026-02-22T06:44:41Z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