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p:scale>
          <a:sx n="102" d="100"/>
          <a:sy n="102" d="100"/>
        </p:scale>
        <p:origin x="-235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8912998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53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22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2159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23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22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23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к</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15-17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24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23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24</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2-7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a:latin typeface="Times New Roman" panose="02020603050405020304" pitchFamily="18" charset="0"/>
                <a:ea typeface="Calibri"/>
                <a:cs typeface="Times New Roman" panose="02020603050405020304" pitchFamily="18" charset="0"/>
              </a:rPr>
              <a:t>31-33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2814517878"/>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869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22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сейіліуне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Аскербек</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882</TotalTime>
  <Words>668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98</cp:revision>
  <dcterms:modified xsi:type="dcterms:W3CDTF">2026-02-22T07:28:21Z</dcterms:modified>
</cp:coreProperties>
</file>