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020"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22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8292251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769715"/>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қар</a:t>
            </a:r>
            <a:r>
              <a:rPr lang="kk-KZ" sz="1100" dirty="0" smtClean="0">
                <a:latin typeface="Times New Roman" pitchFamily="18" charset="0"/>
                <a:cs typeface="Times New Roman" pitchFamily="18" charset="0"/>
              </a:rPr>
              <a:t>, бұрқасын. Солтүстіктен, солтүстік-шығыстан жел соғады, күші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15-20 м/с</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және</a:t>
            </a:r>
            <a:r>
              <a:rPr lang="kk-KZ" sz="1100" dirty="0" smtClean="0"/>
              <a:t> </a:t>
            </a:r>
            <a:r>
              <a:rPr lang="kk-KZ" sz="1100" dirty="0" smtClean="0">
                <a:latin typeface="Times New Roman" pitchFamily="18" charset="0"/>
                <a:cs typeface="Times New Roman" pitchFamily="18" charset="0"/>
              </a:rPr>
              <a:t>күндіз 20-22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соғатын жел оңтүстік-шығысқа ауысады, күші</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 35-37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23</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17950</TotalTime>
  <Words>559</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7604</cp:revision>
  <cp:lastPrinted>2021-07-01T03:56:27Z</cp:lastPrinted>
  <dcterms:created xsi:type="dcterms:W3CDTF">2018-03-27T06:03:00Z</dcterms:created>
  <dcterms:modified xsi:type="dcterms:W3CDTF">2026-02-22T07:17:59Z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