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69612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23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Кей уақыттарда тұман. Оңтүстік-батыстан, батыстан жел соғады, күші 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Түнде және күндіз ауа температурасы 14-16 градус 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930754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27859</TotalTime>
  <Words>551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5142</cp:revision>
  <cp:lastPrinted>2021-07-01T07:38:07Z</cp:lastPrinted>
  <dcterms:created xsi:type="dcterms:W3CDTF">2018-03-27T06:03:00Z</dcterms:created>
  <dcterms:modified xsi:type="dcterms:W3CDTF">2026-02-22T08:07:20Z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