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7792361"/>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23 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22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Түнде және таңертең тұман.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Солтүстік-батыстан соққан жел шығысқа ауысады,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2-7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a:t>
            </a:r>
            <a:r>
              <a:rPr lang="kk-KZ" sz="1200" kern="1400" dirty="0" smtClean="0">
                <a:solidFill>
                  <a:srgbClr val="000000"/>
                </a:solidFill>
                <a:latin typeface="Times New Roman" panose="02020603050405020304" pitchFamily="18" charset="0"/>
                <a:ea typeface="Times New Roman" panose="02020603050405020304" pitchFamily="18" charset="0"/>
              </a:rPr>
              <a:t>түнде 21-23, </a:t>
            </a:r>
            <a:r>
              <a:rPr lang="kk-KZ" sz="1200" kern="1400">
                <a:solidFill>
                  <a:srgbClr val="000000"/>
                </a:solidFill>
                <a:latin typeface="Times New Roman" panose="02020603050405020304" pitchFamily="18" charset="0"/>
                <a:ea typeface="Times New Roman" panose="02020603050405020304" pitchFamily="18" charset="0"/>
              </a:rPr>
              <a:t>күндіз </a:t>
            </a:r>
            <a:r>
              <a:rPr lang="kk-KZ" sz="1200" kern="1400" smtClean="0">
                <a:solidFill>
                  <a:srgbClr val="000000"/>
                </a:solidFill>
                <a:latin typeface="Times New Roman" panose="02020603050405020304" pitchFamily="18" charset="0"/>
                <a:ea typeface="Times New Roman" panose="02020603050405020304" pitchFamily="18" charset="0"/>
              </a:rPr>
              <a:t>11-13 градус </a:t>
            </a:r>
            <a:r>
              <a:rPr lang="kk-KZ" sz="1200" kern="1400" dirty="0" smtClean="0">
                <a:solidFill>
                  <a:srgbClr val="000000"/>
                </a:solidFill>
                <a:latin typeface="Times New Roman" panose="02020603050405020304" pitchFamily="18" charset="0"/>
                <a:ea typeface="Times New Roman" panose="02020603050405020304" pitchFamily="18" charset="0"/>
              </a:rPr>
              <a:t>аяз болады</a:t>
            </a:r>
            <a:r>
              <a:rPr lang="kk-KZ" sz="1200" kern="1400" dirty="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24 ақпанға</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23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24</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Аздаған бұлтты, жауын-шашынсыз. Шығыстан жел соғады</a:t>
            </a:r>
            <a:r>
              <a:rPr lang="kk-KZ" sz="1200" dirty="0" smtClean="0">
                <a:latin typeface="Times New Roman" panose="02020603050405020304" pitchFamily="18" charset="0"/>
                <a:cs typeface="Times New Roman" panose="02020603050405020304" pitchFamily="18" charset="0"/>
              </a:rPr>
              <a:t>, күші 3-8 м/с. Ауа температурасы 23-25 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3852350"/>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345011"/>
            <a:ext cx="481672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23 ақпанда, 24 </a:t>
            </a:r>
            <a:r>
              <a:rPr lang="kk-KZ" sz="1200" dirty="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41693</TotalTime>
  <Words>522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6584</cp:revision>
  <cp:lastPrinted>2021-07-01T07:38:07Z</cp:lastPrinted>
  <dcterms:created xsi:type="dcterms:W3CDTF">2018-03-27T06:03:00Z</dcterms:created>
  <dcterms:modified xsi:type="dcterms:W3CDTF">2026-02-22T06:45:43Z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