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32189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тұман. Оңтүстік-батыстан, батыстан жел соғады, күші 9-14 м/с, екпіні 15-20 м/с. Түнде және күндіз ауа температурасы 14-16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91706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27315</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5194</cp:revision>
  <cp:lastPrinted>2021-07-01T07:38:07Z</cp:lastPrinted>
  <dcterms:created xsi:type="dcterms:W3CDTF">2018-03-27T06:03:00Z</dcterms:created>
  <dcterms:modified xsi:type="dcterms:W3CDTF">2026-02-22T08:07:26Z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