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50"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12341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9751523"/>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23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22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23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таңертең</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және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23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24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31362</TotalTime>
  <Words>581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4174</cp:revision>
  <cp:lastPrinted>2021-07-01T07:38:07Z</cp:lastPrinted>
  <dcterms:created xsi:type="dcterms:W3CDTF">2018-03-27T06:03:00Z</dcterms:created>
  <dcterms:modified xsi:type="dcterms:W3CDTF">2026-02-22T06:49:25Z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