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5502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23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солтүстіктен, солтүстік-шығыстан 9-14 м/с. Ауаның температурасы түнде 6-8,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0-2</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453774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279064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17221</TotalTime>
  <Words>540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4145</cp:revision>
  <cp:lastPrinted>2021-07-01T07:38:07Z</cp:lastPrinted>
  <dcterms:created xsi:type="dcterms:W3CDTF">2018-03-27T06:03:00Z</dcterms:created>
  <dcterms:modified xsi:type="dcterms:W3CDTF">2026-02-22T06:50:45Z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