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89467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9858646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Солтүстік-шығыстан жел соғады, күші 5-10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0-2,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Тұман. Солтүстік-шығыстан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14248</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4042</cp:revision>
  <cp:lastPrinted>2021-07-01T03:56:27Z</cp:lastPrinted>
  <dcterms:created xsi:type="dcterms:W3CDTF">2018-03-27T06:03:00Z</dcterms:created>
  <dcterms:modified xsi:type="dcterms:W3CDTF">2026-02-22T06:50:36Z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