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84" y="3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49917511"/>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284774166"/>
              </p:ext>
            </p:extLst>
          </p:nvPr>
        </p:nvGraphicFramePr>
        <p:xfrm>
          <a:off x="5015347" y="5937336"/>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580794"/>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22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Бұлтты, қар, бұрқасын</a:t>
            </a:r>
            <a:r>
              <a:rPr lang="kk-KZ" sz="1200" dirty="0">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Оңтүстік-шығыстан соғатын жел солтүстік-батысқа, күші </a:t>
            </a:r>
            <a:r>
              <a:rPr lang="kk-KZ" sz="1200" dirty="0" smtClean="0">
                <a:solidFill>
                  <a:prstClr val="black"/>
                </a:solidFill>
                <a:latin typeface="Times New Roman" pitchFamily="18" charset="0"/>
                <a:cs typeface="Times New Roman" pitchFamily="18" charset="0"/>
              </a:rPr>
              <a:t>7-12, күндіз екпіні </a:t>
            </a:r>
            <a:r>
              <a:rPr lang="kk-KZ" sz="1200" dirty="0">
                <a:solidFill>
                  <a:prstClr val="black"/>
                </a:solidFill>
                <a:latin typeface="Times New Roman" pitchFamily="18" charset="0"/>
                <a:cs typeface="Times New Roman" pitchFamily="18" charset="0"/>
              </a:rPr>
              <a:t>15-20, </a:t>
            </a:r>
            <a:r>
              <a:rPr lang="kk-KZ" sz="1200" dirty="0" smtClean="0">
                <a:solidFill>
                  <a:prstClr val="black"/>
                </a:solidFill>
                <a:latin typeface="Times New Roman" pitchFamily="18" charset="0"/>
                <a:cs typeface="Times New Roman" pitchFamily="18" charset="0"/>
              </a:rPr>
              <a:t>кей </a:t>
            </a:r>
            <a:r>
              <a:rPr lang="kk-KZ" sz="1200" dirty="0">
                <a:solidFill>
                  <a:prstClr val="black"/>
                </a:solidFill>
                <a:latin typeface="Times New Roman" pitchFamily="18" charset="0"/>
                <a:cs typeface="Times New Roman" pitchFamily="18" charset="0"/>
              </a:rPr>
              <a:t>уақыттарда 23 м/с. Ауа температурасы түнде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күндіз 0-2° 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6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24</a:t>
            </a:r>
            <a:r>
              <a:rPr lang="kk-KZ" altLang="ru-RU" sz="1200" b="1" dirty="0">
                <a:latin typeface="Times New Roman" pitchFamily="18" charset="0"/>
                <a:cs typeface="Times New Roman" pitchFamily="18" charset="0"/>
              </a:rPr>
              <a:t> 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a:latin typeface="Times New Roman" panose="02020603050405020304" pitchFamily="18" charset="0"/>
                <a:cs typeface="Times New Roman" panose="02020603050405020304" pitchFamily="18" charset="0"/>
              </a:rPr>
              <a:t>23</a:t>
            </a:r>
            <a:r>
              <a:rPr lang="kk-KZ" sz="1200" b="1" dirty="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24</a:t>
            </a:r>
            <a:r>
              <a:rPr lang="kk-KZ" sz="1200" b="1" dirty="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a:solidFill>
                  <a:prstClr val="black"/>
                </a:solidFill>
                <a:latin typeface="Times New Roman" panose="02020603050405020304" pitchFamily="18" charset="0"/>
                <a:cs typeface="Times New Roman" panose="02020603050405020304" pitchFamily="18" charset="0"/>
              </a:rPr>
              <a:t>Б</a:t>
            </a:r>
            <a:r>
              <a:rPr lang="kk-KZ" sz="1200" dirty="0">
                <a:solidFill>
                  <a:prstClr val="black"/>
                </a:solidFill>
                <a:latin typeface="Times New Roman" pitchFamily="18" charset="0"/>
                <a:cs typeface="Times New Roman" pitchFamily="18" charset="0"/>
              </a:rPr>
              <a:t>ұлтты, қар, бұрқасын. Жел солтүстік-батыстан соғады, күші 7-12 м/с. Ауа температурасы 22-24°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4189"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180" y="324189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06277689"/>
              </p:ext>
            </p:extLst>
          </p:nvPr>
        </p:nvGraphicFramePr>
        <p:xfrm>
          <a:off x="5018547" y="3955929"/>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a:t>
                      </a:r>
                      <a:r>
                        <a:rPr lang="ru-RU" sz="1000" dirty="0" err="1">
                          <a:solidFill>
                            <a:schemeClr val="tx1"/>
                          </a:solidFill>
                          <a:latin typeface="Times New Roman" panose="02020603050405020304" pitchFamily="18" charset="0"/>
                          <a:cs typeface="Times New Roman" panose="02020603050405020304" pitchFamily="18" charset="0"/>
                        </a:rPr>
                        <a:t>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Акылбаева М.М.</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526271623"/>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20249</TotalTime>
  <Words>564</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4006</cp:revision>
  <cp:lastPrinted>2021-07-01T03:56:27Z</cp:lastPrinted>
  <dcterms:created xsi:type="dcterms:W3CDTF">2018-03-27T06:03:00Z</dcterms:created>
  <dcterms:modified xsi:type="dcterms:W3CDTF">2026-02-22T07:47:31Z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