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23 ақпанға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2026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22 ақпан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23 </a:t>
            </a:r>
            <a:r>
              <a:rPr lang="kk-KZ" sz="1200" b="1" dirty="0" smtClean="0">
                <a:latin typeface="Times New Roman" pitchFamily="18" charset="0"/>
                <a:ea typeface="Times New Roman KZ" pitchFamily="18" charset="0"/>
                <a:cs typeface="Times New Roman" pitchFamily="18" charset="0"/>
              </a:rPr>
              <a:t>ақпан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күндіз аздаған жауын-шашын (жаңбыр, қар). Оңтүстік-батыстан жел соғады, күші 5-10, күндіз екпіні 14 м/с. Ауа температурасы түнде 0-2 градус аяз, күндіз 4-6 градус жылы.</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24 ақпанға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2026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23 ақпан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24 </a:t>
            </a:r>
            <a:r>
              <a:rPr lang="kk-KZ" sz="1200" b="1" dirty="0" smtClean="0">
                <a:latin typeface="Times New Roman" pitchFamily="18" charset="0"/>
                <a:ea typeface="Times New Roman KZ" pitchFamily="18" charset="0"/>
                <a:cs typeface="Times New Roman" pitchFamily="18" charset="0"/>
              </a:rPr>
              <a:t>ақпан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Солтүстік-бат</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стан жел соғады, күші 3-8 м/с. Ауа температурасы 9-11 градус аяз.</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50043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643183"/>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22</a:t>
            </a:r>
            <a:r>
              <a:rPr lang="kk-KZ" sz="1200" b="1" dirty="0" smtClean="0">
                <a:latin typeface="Times New Roman" pitchFamily="18" charset="0"/>
                <a:ea typeface="Times New Roman KZ" pitchFamily="18" charset="0"/>
                <a:cs typeface="Times New Roman" pitchFamily="18" charset="0"/>
              </a:rPr>
              <a:t> ақпанда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4953000" y="4429132"/>
          <a:ext cx="4680169" cy="1778562"/>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553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1,10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1563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0,31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44</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0,22</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29</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0,07</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Айтуган А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22199</TotalTime>
  <Words>551</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5656</cp:revision>
  <cp:lastPrinted>2021-07-01T03:56:27Z</cp:lastPrinted>
  <dcterms:created xsi:type="dcterms:W3CDTF">2018-03-27T06:03:00Z</dcterms:created>
  <dcterms:modified xsi:type="dcterms:W3CDTF">2026-02-22T07:27:46Z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