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84"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7601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 бұрқасын</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Оңтүстік-шығыстан соғатын жел солтүстік-батысқа,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-14, екпіні 15-20, күндіз кей уақыттарда 23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22-24°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359479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23697</TotalTime>
  <Words>642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4394</cp:revision>
  <cp:lastPrinted>2021-07-01T03:56:27Z</cp:lastPrinted>
  <dcterms:created xsi:type="dcterms:W3CDTF">2018-03-27T06:03:00Z</dcterms:created>
  <dcterms:modified xsi:type="dcterms:W3CDTF">2026-02-22T07:44:41Z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