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527383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тұман. Солтүстік-батыстан жел соғады, күші 7-12 м/с, түнде екпіні 15-20 м/с. Түнде және күндіз ауа температурасы 13-15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23-25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220392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25705</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4999</cp:revision>
  <cp:lastPrinted>2021-07-01T07:38:07Z</cp:lastPrinted>
  <dcterms:created xsi:type="dcterms:W3CDTF">2018-03-27T06:03:00Z</dcterms:created>
  <dcterms:modified xsi:type="dcterms:W3CDTF">2026-02-22T08:04:47Z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