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84"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47918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қар, бұрқасын</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соғатын жел солтүстік-батысқа, күші 9-14, екпіні 15-20, күндіз кей уақыттарда 23 м/с. Ауа 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23</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24</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қар, бұрқасын. Жел солтүстік-батыстан соғады, күші 7-12 м/с. Ауа температурасы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5863370"/>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19682</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4083</cp:revision>
  <cp:lastPrinted>2021-07-01T03:56:27Z</cp:lastPrinted>
  <dcterms:created xsi:type="dcterms:W3CDTF">2018-03-27T06:03:00Z</dcterms:created>
  <dcterms:modified xsi:type="dcterms:W3CDTF">2026-02-22T07:43:07Z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