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682586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21-23°, днем 16-18°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32-34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589" y="245000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7668" y="3384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246244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20818</TotalTime>
  <Words>587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4035</cp:revision>
  <cp:lastPrinted>2021-10-14T11:15:53Z</cp:lastPrinted>
  <dcterms:created xsi:type="dcterms:W3CDTF">2018-03-27T06:03:00Z</dcterms:created>
  <dcterms:modified xsi:type="dcterms:W3CDTF">2026-02-23T08:12:22Z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