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4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6956080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23 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24 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Облачно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первой половине ночи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метель. Ветер западный, северо-западный 7-12, ночью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7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24 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25 февраля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2-7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32-34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0954" y="230672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2322" y="319725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960788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20987</TotalTime>
  <Words>601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4061</cp:revision>
  <cp:lastPrinted>2021-07-01T03:56:27Z</cp:lastPrinted>
  <dcterms:created xsi:type="dcterms:W3CDTF">2018-03-27T06:03:00Z</dcterms:created>
  <dcterms:modified xsi:type="dcterms:W3CDTF">2026-02-23T08:06:04Z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