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641770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37714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и утром туман. Ветер восточный,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18-20, днем 9-11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37839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6660</cp:revision>
  <cp:lastPrinted>2021-07-01T03:56:27Z</cp:lastPrinted>
  <dcterms:created xsi:type="dcterms:W3CDTF">2018-03-27T06:03:00Z</dcterms:created>
  <dcterms:modified xsi:type="dcterms:W3CDTF">2026-02-23T06:41:34Z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