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80361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316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2026 г. по 21 ч. 23 февраля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Туман. Ветер северный с переходом на юго- восточный 7-12 м/с. Температура воздуха ночью 27-29, днем 15-17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февраля 2026 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67207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3" y="2579873"/>
            <a:ext cx="458990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33677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5482</cp:revision>
  <cp:lastPrinted>2025-12-12T07:56:19Z</cp:lastPrinted>
  <dcterms:created xsi:type="dcterms:W3CDTF">2018-03-27T06:03:00Z</dcterms:created>
  <dcterms:modified xsi:type="dcterms:W3CDTF">2026-02-23T06:54:22Z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