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4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05555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снег, метель. Ветер западный, северо-западный 5-10, ночью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32-34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046" y="222721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7045" y="311769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551262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8661002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26499</TotalTime>
  <Words>686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4512</cp:revision>
  <cp:lastPrinted>2021-10-18T15:52:53Z</cp:lastPrinted>
  <dcterms:created xsi:type="dcterms:W3CDTF">2018-03-27T06:03:00Z</dcterms:created>
  <dcterms:modified xsi:type="dcterms:W3CDTF">2026-02-23T08:00:57Z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