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1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419299574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</a:t>
                      </a:r>
                      <a:r>
                        <a:rPr kumimoji="0" lang="x-none" sz="1200" b="1" i="1" u="none" strike="noStrike" kern="1200" cap="none" normalizeH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. </a:t>
                      </a:r>
                      <a:r>
                        <a:rPr kumimoji="0" lang="kk-KZ" sz="1200" b="1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Туркестан</a:t>
                      </a:r>
                      <a:endParaRPr kumimoji="0" lang="x-none" sz="1200" b="1" i="1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221239602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</a:t>
                      </a:r>
                      <a:r>
                        <a:rPr kumimoji="0" lang="kk-KZ" sz="1400" b="1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Туркестан</a:t>
                      </a:r>
                      <a:endParaRPr kumimoji="0" lang="x-none" sz="1400" b="1" i="1" u="none" strike="noStrike" kern="1200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Туркестан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ru-RU" sz="1200" b="1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kk-KZ" altLang="ru-RU" sz="1200" b="1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февраля 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2026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346912736"/>
              </p:ext>
            </p:extLst>
          </p:nvPr>
        </p:nvGraphicFramePr>
        <p:xfrm>
          <a:off x="4998800" y="3933056"/>
          <a:ext cx="4596515" cy="187933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1629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3,256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0,817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1,298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20774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Туркестан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2026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без осадков. Ночью и утром туман. Ветер северо-восточный 8-13, утром и днем порывы 15-20 м/с. Температура воздуха ночью 0-2 мороза, днем 9-11 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н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5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4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февраля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5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февраля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2026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дождь.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северо-восточный 8-13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0-2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24438" y="2143116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Туркестан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Алаша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Байтак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район 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Оралман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2 – в центре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города,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Б. Саттарханова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А.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Сандыбая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58В ,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м.к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Бекзата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./Әмірова </a:t>
            </a:r>
            <a:r>
              <a:rPr 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Д.Қ.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2804314788"/>
              </p:ext>
            </p:extLst>
          </p:nvPr>
        </p:nvGraphicFramePr>
        <p:xfrm>
          <a:off x="5002403" y="548152"/>
          <a:ext cx="4704359" cy="652272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пониженное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0,17≤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повышенное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высокое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14360</TotalTime>
  <Words>599</Words>
  <Application>Microsoft Office PowerPoint</Application>
  <PresentationFormat>Лист A4 (210x297 мм)</PresentationFormat>
  <Paragraphs>87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3962</cp:revision>
  <cp:lastPrinted>2021-07-01T03:56:27Z</cp:lastPrinted>
  <dcterms:created xsi:type="dcterms:W3CDTF">2018-03-27T06:03:00Z</dcterms:created>
  <dcterms:modified xsi:type="dcterms:W3CDTF">2026-02-23T07:28:44Z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