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3" d="100"/>
          <a:sy n="103" d="100"/>
        </p:scale>
        <p:origin x="114" y="28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95579657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54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февраль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82259" y="115887"/>
            <a:ext cx="4795153" cy="42370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24 февраля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23 февраля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24 февраля</a:t>
            </a:r>
          </a:p>
          <a:p>
            <a:pPr indent="177800" algn="just">
              <a:lnSpc>
                <a:spcPct val="115000"/>
              </a:lnSpc>
              <a:spcAft>
                <a:spcPts val="1000"/>
              </a:spcAft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Переменная облачность, без осадков. Ветер восточных направлений 5-10 м/с. Температура воздуха ночью 29-31, днем 17-19 мороза.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25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24 февраля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</a:t>
            </a:r>
          </a:p>
          <a:p>
            <a:pPr algn="just">
              <a:defRPr/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Переменная облачность,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. Ветер </a:t>
            </a:r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юго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-западный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2-7 м/с. Температура воздуха ночью 22-24</a:t>
            </a:r>
            <a:r>
              <a:rPr lang="ru-RU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мороза.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i="1" dirty="0"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i="1" dirty="0"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i="1" dirty="0"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2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i="1" dirty="0"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2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146306326"/>
              </p:ext>
            </p:extLst>
          </p:nvPr>
        </p:nvGraphicFramePr>
        <p:xfrm>
          <a:off x="5124792" y="644858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124792" y="3680526"/>
            <a:ext cx="4449764" cy="80021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23 февраля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2026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88420805"/>
              </p:ext>
            </p:extLst>
          </p:nvPr>
        </p:nvGraphicFramePr>
        <p:xfrm>
          <a:off x="5057434" y="4537869"/>
          <a:ext cx="4667251" cy="185499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28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4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32048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4528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KZ" sz="1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0.033</a:t>
                      </a:r>
                      <a:endParaRPr lang="ru-KZ" sz="1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7216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KZ" sz="1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0.023</a:t>
                      </a:r>
                      <a:endParaRPr lang="ru-KZ" sz="1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18989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KZ" sz="1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0.002</a:t>
                      </a:r>
                      <a:endParaRPr lang="ru-KZ" sz="1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064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292</a:t>
                      </a:r>
                      <a:endParaRPr lang="ru-KZ" sz="1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0.058</a:t>
                      </a:r>
                      <a:endParaRPr lang="ru-KZ" sz="1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04738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19</a:t>
                      </a:r>
                      <a:endParaRPr lang="ru-KZ" sz="1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0.097</a:t>
                      </a:r>
                      <a:endParaRPr lang="ru-KZ" sz="1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6140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KZ" sz="1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0.014</a:t>
                      </a:r>
                      <a:endParaRPr lang="ru-KZ" sz="1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766536872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Баймуканова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26871</TotalTime>
  <Words>598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4148</cp:revision>
  <cp:lastPrinted>2021-07-01T03:56:27Z</cp:lastPrinted>
  <dcterms:created xsi:type="dcterms:W3CDTF">2018-03-27T06:03:00Z</dcterms:created>
  <dcterms:modified xsi:type="dcterms:W3CDTF">2026-02-23T07:50:43Z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