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33"/>
  </p:normalViewPr>
  <p:slideViewPr>
    <p:cSldViewPr snapToGrid="0">
      <p:cViewPr varScale="1">
        <p:scale>
          <a:sx n="103" d="100"/>
          <a:sy n="103" d="100"/>
        </p:scale>
        <p:origin x="15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365347803"/>
              </p:ext>
            </p:extLst>
          </p:nvPr>
        </p:nvGraphicFramePr>
        <p:xfrm>
          <a:off x="307975" y="2589211"/>
          <a:ext cx="4479925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79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54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23 февраля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23 </a:t>
            </a:r>
            <a:r>
              <a:rPr lang="ru-RU" dirty="0"/>
              <a:t>февраля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8592" y="155913"/>
            <a:ext cx="4637406" cy="21544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24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23 февраля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февраля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 Ветер восточных направлений 2-7 м/с. Температура воздуха ночью 29-31, днем 18-20 мороза.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endParaRPr lang="ru-RU" altLang="ru-RU" sz="3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25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24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25 февраля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восточный 3-8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24-26 мороза.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3357" y="2589211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577003126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Ботаева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М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1100</TotalTime>
  <Words>631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115</cp:revision>
  <dcterms:modified xsi:type="dcterms:W3CDTF">2026-02-23T09:07:12Z</dcterms:modified>
</cp:coreProperties>
</file>