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28239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08215"/>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a:t>
            </a:r>
            <a:r>
              <a:rPr lang="kk-KZ" sz="1200" dirty="0" smtClean="0">
                <a:latin typeface="Times New Roman" panose="02020603050405020304" pitchFamily="18" charset="0"/>
                <a:cs typeface="Times New Roman" panose="02020603050405020304" pitchFamily="18" charset="0"/>
              </a:rPr>
              <a:t>15-20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5-7 аяз,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1-3 жылы.</a:t>
            </a:r>
            <a:endParaRPr lang="kk-KZ" sz="1200" dirty="0" smtClean="0">
              <a:latin typeface="Times New Roman" panose="02020603050405020304" pitchFamily="18" charset="0"/>
              <a:cs typeface="Times New Roman" panose="02020603050405020304" pitchFamily="18" charset="0"/>
            </a:endParaRP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солтүстік-шығыстан </a:t>
            </a:r>
            <a:r>
              <a:rPr lang="kk-KZ" sz="1200" dirty="0" smtClean="0">
                <a:latin typeface="Times New Roman" panose="02020603050405020304" pitchFamily="18" charset="0"/>
                <a:cs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098670"/>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90613065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17228</TotalTime>
  <Words>535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4146</cp:revision>
  <cp:lastPrinted>2021-07-01T07:38:07Z</cp:lastPrinted>
  <dcterms:created xsi:type="dcterms:W3CDTF">2018-03-27T06:03:00Z</dcterms:created>
  <dcterms:modified xsi:type="dcterms:W3CDTF">2026-02-23T06:22:58Z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