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1142"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345899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23</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0199185"/>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24</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24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30-32, күндіз 24-26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25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24</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25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28-30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24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25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ru-RU"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51369</TotalTime>
  <Words>601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7390</cp:revision>
  <cp:lastPrinted>2025-07-15T07:11:11Z</cp:lastPrinted>
  <dcterms:created xsi:type="dcterms:W3CDTF">2018-03-27T06:03:00Z</dcterms:created>
  <dcterms:modified xsi:type="dcterms:W3CDTF">2026-02-23T06:00:41Z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