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0" d="100"/>
          <a:sy n="110" d="100"/>
        </p:scale>
        <p:origin x="138"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540516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№54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8021" y="3551372"/>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31325"/>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24</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p>
          <a:p>
            <a:pPr algn="ctr">
              <a:spcBef>
                <a:spcPts val="0"/>
              </a:spcBef>
              <a:defRPr/>
            </a:pPr>
            <a:r>
              <a:rPr lang="kk-KZ" altLang="ru-RU" sz="1200" b="1" dirty="0">
                <a:latin typeface="Times New Roman" pitchFamily="18" charset="0"/>
                <a:cs typeface="Times New Roman" pitchFamily="18" charset="0"/>
              </a:rPr>
              <a:t>23 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24 </a:t>
            </a:r>
            <a:r>
              <a:rPr lang="kk-KZ" sz="1200" b="1" dirty="0">
                <a:latin typeface="Times New Roman" panose="02020603050405020304" pitchFamily="18" charset="0"/>
                <a:cs typeface="Times New Roman" panose="02020603050405020304" pitchFamily="18" charset="0"/>
              </a:rPr>
              <a:t>ақпан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Бұлтты, </a:t>
            </a:r>
            <a:r>
              <a:rPr lang="kk-KZ" sz="1200" dirty="0" smtClean="0">
                <a:solidFill>
                  <a:prstClr val="black"/>
                </a:solidFill>
                <a:latin typeface="Times New Roman" pitchFamily="18" charset="0"/>
                <a:cs typeface="Times New Roman" pitchFamily="18" charset="0"/>
              </a:rPr>
              <a:t>түнде және таңертең қар</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бұрқасын</a:t>
            </a:r>
            <a:r>
              <a:rPr lang="kk-KZ" sz="1200" dirty="0" smtClean="0">
                <a:latin typeface="Times New Roman" panose="02020603050405020304" pitchFamily="18" charset="0"/>
                <a:cs typeface="Times New Roman" panose="02020603050405020304" pitchFamily="18" charset="0"/>
              </a:rPr>
              <a:t>. Жел батыстан, солтүстік-батыстан соғады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түнде </a:t>
            </a:r>
            <a:r>
              <a:rPr lang="kk-KZ" sz="1200" dirty="0" smtClean="0">
                <a:solidFill>
                  <a:prstClr val="black"/>
                </a:solidFill>
                <a:latin typeface="Times New Roman" pitchFamily="18" charset="0"/>
                <a:cs typeface="Times New Roman" pitchFamily="18" charset="0"/>
              </a:rPr>
              <a:t>екпіні </a:t>
            </a:r>
            <a:r>
              <a:rPr lang="kk-KZ" sz="1200" dirty="0" smtClean="0">
                <a:solidFill>
                  <a:prstClr val="black"/>
                </a:solidFill>
                <a:latin typeface="Times New Roman" pitchFamily="18" charset="0"/>
                <a:cs typeface="Times New Roman" pitchFamily="18" charset="0"/>
              </a:rPr>
              <a:t>15-20 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21-23</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18-20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6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25</a:t>
            </a:r>
            <a:r>
              <a:rPr lang="kk-KZ" altLang="ru-RU" sz="1200" b="1" dirty="0">
                <a:latin typeface="Times New Roman" pitchFamily="18" charset="0"/>
                <a:cs typeface="Times New Roman" pitchFamily="18" charset="0"/>
              </a:rPr>
              <a:t> ақпанға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a:latin typeface="Times New Roman" panose="02020603050405020304" pitchFamily="18" charset="0"/>
                <a:cs typeface="Times New Roman" panose="02020603050405020304" pitchFamily="18" charset="0"/>
              </a:rPr>
              <a:t>24</a:t>
            </a:r>
            <a:r>
              <a:rPr lang="kk-KZ" sz="1200" b="1" dirty="0">
                <a:latin typeface="Times New Roman" panose="02020603050405020304" pitchFamily="18" charset="0"/>
                <a:cs typeface="Times New Roman" panose="02020603050405020304" pitchFamily="18" charset="0"/>
              </a:rPr>
              <a:t>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25</a:t>
            </a:r>
            <a:r>
              <a:rPr lang="kk-KZ" sz="1200" b="1" dirty="0">
                <a:latin typeface="Times New Roman" panose="02020603050405020304" pitchFamily="18" charset="0"/>
                <a:cs typeface="Times New Roman" panose="02020603050405020304" pitchFamily="18" charset="0"/>
              </a:rPr>
              <a:t>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ru-RU" sz="1200" dirty="0" err="1" smtClean="0">
                <a:solidFill>
                  <a:prstClr val="black"/>
                </a:solidFill>
                <a:latin typeface="Times New Roman" panose="02020603050405020304" pitchFamily="18" charset="0"/>
                <a:cs typeface="Times New Roman" panose="02020603050405020304" pitchFamily="18" charset="0"/>
              </a:rPr>
              <a:t>Көшпелі</a:t>
            </a:r>
            <a:r>
              <a:rPr lang="ru-RU" sz="1200" dirty="0" smtClean="0">
                <a:solidFill>
                  <a:prstClr val="black"/>
                </a:solidFill>
                <a:latin typeface="Times New Roman" panose="02020603050405020304" pitchFamily="18" charset="0"/>
                <a:cs typeface="Times New Roman" panose="02020603050405020304" pitchFamily="18" charset="0"/>
              </a:rPr>
              <a:t> б</a:t>
            </a:r>
            <a:r>
              <a:rPr lang="kk-KZ" sz="1200" dirty="0" smtClean="0">
                <a:solidFill>
                  <a:prstClr val="black"/>
                </a:solidFill>
                <a:latin typeface="Times New Roman" pitchFamily="18" charset="0"/>
                <a:cs typeface="Times New Roman" pitchFamily="18" charset="0"/>
              </a:rPr>
              <a:t>ұлтты, жауын-шашынсыз.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32-34°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69755" y="232787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69755" y="322958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80318506"/>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a:t>
                      </a:r>
                      <a:r>
                        <a:rPr lang="ru-RU" sz="900" dirty="0" err="1">
                          <a:solidFill>
                            <a:schemeClr val="tx1"/>
                          </a:solidFill>
                          <a:latin typeface="Times New Roman" panose="02020603050405020304" pitchFamily="18" charset="0"/>
                          <a:cs typeface="Times New Roman" panose="02020603050405020304" pitchFamily="18" charset="0"/>
                        </a:rPr>
                        <a:t>мб.асу</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861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0Азот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0,441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-Н</a:t>
            </a:r>
            <a:r>
              <a:rPr lang="ru-RU" altLang="ru-RU" sz="1200" dirty="0" smtClean="0">
                <a:solidFill>
                  <a:srgbClr val="000000"/>
                </a:solidFill>
                <a:latin typeface="Times New Roman" panose="02020603050405020304" pitchFamily="18" charset="0"/>
                <a:cs typeface="Times New Roman" panose="02020603050405020304" pitchFamily="18" charset="0"/>
              </a:rPr>
              <a:t>. Назарбаев </a:t>
            </a:r>
            <a:r>
              <a:rPr lang="ru-RU" altLang="ru-RU" sz="1200" dirty="0">
                <a:solidFill>
                  <a:srgbClr val="000000"/>
                </a:solidFill>
                <a:latin typeface="Times New Roman" panose="02020603050405020304" pitchFamily="18" charset="0"/>
                <a:cs typeface="Times New Roman" panose="02020603050405020304" pitchFamily="18" charset="0"/>
              </a:rPr>
              <a:t>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-М.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-О. Б</a:t>
            </a:r>
            <a:r>
              <a:rPr lang="kk-KZ" altLang="ru-RU" sz="1200" dirty="0" smtClean="0">
                <a:solidFill>
                  <a:srgbClr val="000000"/>
                </a:solidFill>
                <a:latin typeface="Times New Roman" panose="02020603050405020304" pitchFamily="18" charset="0"/>
                <a:cs typeface="Times New Roman" panose="02020603050405020304" pitchFamily="18" charset="0"/>
              </a:rPr>
              <a:t>өкей</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a:t>
            </a:r>
            <a:r>
              <a:rPr lang="kk-KZ" altLang="ru-RU" sz="1200" b="1" i="1" dirty="0" smtClean="0">
                <a:solidFill>
                  <a:srgbClr val="000000"/>
                </a:solidFill>
                <a:latin typeface="Times New Roman" panose="02020603050405020304" pitchFamily="18" charset="0"/>
                <a:cs typeface="Times New Roman" panose="02020603050405020304" pitchFamily="18" charset="0"/>
              </a:rPr>
              <a:t>/ 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23706</TotalTime>
  <Words>641</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4398</cp:revision>
  <cp:lastPrinted>2021-07-01T03:56:27Z</cp:lastPrinted>
  <dcterms:created xsi:type="dcterms:W3CDTF">2018-03-27T06:03:00Z</dcterms:created>
  <dcterms:modified xsi:type="dcterms:W3CDTF">2026-02-23T08:00:55Z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