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33"/>
  </p:normalViewPr>
  <p:slideViewPr>
    <p:cSldViewPr snapToGrid="0">
      <p:cViewPr varScale="1">
        <p:scale>
          <a:sx n="103" d="100"/>
          <a:sy n="103" d="100"/>
        </p:scale>
        <p:origin x="1530"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588348571"/>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54 </a:t>
                      </a:r>
                      <a:r>
                        <a:rPr dirty="0"/>
                        <a:t>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kk-KZ" dirty="0"/>
                        <a:t>23 </a:t>
                      </a:r>
                      <a:r>
                        <a:rPr lang="ru-RU" baseline="0" dirty="0"/>
                        <a:t>а</a:t>
                      </a:r>
                      <a:r>
                        <a:rPr lang="kk-KZ" baseline="0" dirty="0" err="1"/>
                        <a:t>қпан</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64112" y="115886"/>
            <a:ext cx="4710749" cy="22159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p>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24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ақпан</a:t>
            </a:r>
            <a:r>
              <a:rPr lang="kk-KZ" altLang="ru-RU" sz="1200" b="1" kern="0" dirty="0">
                <a:solidFill>
                  <a:srgbClr val="000000"/>
                </a:solidFill>
                <a:latin typeface="Times New Roman" panose="02020603050405020304" pitchFamily="18" charset="0"/>
                <a:ea typeface="Calibri"/>
                <a:cs typeface="Times New Roman" pitchFamily="18" charset="0"/>
                <a:sym typeface="Calibri"/>
              </a:rPr>
              <a:t>ға</a:t>
            </a:r>
            <a:endParaRPr lang="ru-RU" altLang="ru-RU" sz="12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23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ақпан</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20-дан 24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ақпан</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2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Tx/>
              <a:buNone/>
              <a:defRPr/>
            </a:pPr>
            <a:endParaRPr lang="en-US" altLang="ru-RU" sz="300" b="1" kern="0" dirty="0">
              <a:solidFill>
                <a:srgbClr val="000000"/>
              </a:solidFill>
              <a:highlight>
                <a:srgbClr val="FFFF00"/>
              </a:highlight>
              <a:latin typeface="Times New Roman" panose="02020603050405020304" pitchFamily="18" charset="0"/>
              <a:ea typeface="Calibri"/>
              <a:cs typeface="Times New Roman" pitchFamily="18" charset="0"/>
              <a:sym typeface="Calibri"/>
            </a:endParaRPr>
          </a:p>
          <a:p>
            <a:pPr indent="354013" algn="just" hangingPunct="1">
              <a:defRPr/>
            </a:pP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Көшпелі б</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ұлтты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жауын-шашынсыз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Шы</a:t>
            </a: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ғыс бағыттардан жел соғады, күші 2-7 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емпературасы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түнде</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29-31,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күндіз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18-20 градус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аяз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a:t>
            </a:r>
          </a:p>
          <a:p>
            <a:pPr indent="354013" algn="just" hangingPunct="1">
              <a:defRPr/>
            </a:pPr>
            <a:endParaRPr 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indent="179388"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25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ақпанға</a:t>
            </a:r>
          </a:p>
          <a:p>
            <a:pPr indent="177800" algn="ctr" eaLnBrk="1" fontAlgn="auto" hangingPunct="1">
              <a:spcBef>
                <a:spcPts val="0"/>
              </a:spcBef>
              <a:spcAft>
                <a:spcPts val="0"/>
              </a:spcAft>
              <a:buFontTx/>
              <a:buNone/>
              <a:defRPr/>
            </a:pPr>
            <a:r>
              <a:rPr lang="kk-KZ" altLang="ru-RU" sz="1200" b="1" kern="0" dirty="0">
                <a:solidFill>
                  <a:srgbClr val="000000"/>
                </a:solidFill>
                <a:latin typeface="Times New Roman" panose="02020603050405020304" pitchFamily="18" charset="0"/>
                <a:ea typeface="Calibri"/>
                <a:cs typeface="Times New Roman" pitchFamily="18" charset="0"/>
                <a:sym typeface="Calibri"/>
              </a:rPr>
              <a:t>24 ақпан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20-дан </a:t>
            </a:r>
            <a:r>
              <a:rPr lang="ru-RU" sz="1200" b="1" dirty="0">
                <a:latin typeface="Times New Roman" panose="02020603050405020304" pitchFamily="18" charset="0"/>
                <a:ea typeface="Calibri"/>
                <a:cs typeface="Times New Roman" pitchFamily="18" charset="0"/>
              </a:rPr>
              <a:t>25</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ақпан</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08-ге </a:t>
            </a:r>
            <a:r>
              <a:rPr 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200" b="1" kern="0" dirty="0">
              <a:solidFill>
                <a:srgbClr val="000000"/>
              </a:solidFill>
              <a:latin typeface="Times New Roman" panose="02020603050405020304" pitchFamily="18" charset="0"/>
              <a:ea typeface="Calibri"/>
              <a:cs typeface="Times New Roman" pitchFamily="18" charset="0"/>
              <a:sym typeface="Calibri"/>
            </a:endParaRPr>
          </a:p>
          <a:p>
            <a:pPr indent="177800" algn="ctr" eaLnBrk="1" fontAlgn="auto" hangingPunct="1">
              <a:spcBef>
                <a:spcPts val="0"/>
              </a:spcBef>
              <a:spcAft>
                <a:spcPts val="0"/>
              </a:spcAft>
              <a:buFontTx/>
              <a:buNone/>
              <a:defRPr/>
            </a:pPr>
            <a:endParaRPr lang="ru-RU" sz="300" b="1" kern="0" dirty="0">
              <a:solidFill>
                <a:srgbClr val="000000"/>
              </a:solidFill>
              <a:latin typeface="Times New Roman" panose="02020603050405020304" pitchFamily="18" charset="0"/>
              <a:ea typeface="Calibri"/>
              <a:cs typeface="Times New Roman" pitchFamily="18" charset="0"/>
              <a:sym typeface="Calibri"/>
            </a:endParaRPr>
          </a:p>
          <a:p>
            <a:pPr indent="354013" algn="just" eaLnBrk="1" fontAlgn="auto" hangingPunct="1">
              <a:spcBef>
                <a:spcPts val="0"/>
              </a:spcBef>
              <a:spcAft>
                <a:spcPts val="0"/>
              </a:spcAft>
              <a:buFontTx/>
              <a:buNone/>
              <a:defRPr/>
            </a:pPr>
            <a:r>
              <a:rPr lang="kk-KZ" sz="12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err="1">
                <a:latin typeface="Times New Roman" panose="02020603050405020304" pitchFamily="18" charset="0"/>
                <a:ea typeface="Calibri"/>
                <a:cs typeface="Times New Roman" panose="02020603050405020304" pitchFamily="18" charset="0"/>
              </a:rPr>
              <a:t>жауын-шашынсыз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Шығыстан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жел</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соғады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күші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3-8 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24-26</a:t>
            </a:r>
            <a:r>
              <a:rPr lang="ru-RU" sz="1200" dirty="0">
                <a:latin typeface="Times New Roman" panose="02020603050405020304" pitchFamily="18" charset="0"/>
                <a:ea typeface="Calibri"/>
                <a:cs typeface="Times New Roman" panose="02020603050405020304" pitchFamily="18" charset="0"/>
              </a:rPr>
              <a:t> </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градус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аяз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a:t>
            </a:r>
            <a:endParaRPr lang="kk-KZ" sz="1200" kern="0" dirty="0">
              <a:solidFill>
                <a:prstClr val="black"/>
              </a:solidFill>
              <a:latin typeface="Times New Roman" panose="02020603050405020304" pitchFamily="18" charset="0"/>
              <a:ea typeface="Calibri"/>
              <a:cs typeface="Times New Roman" pitchFamily="18" charset="0"/>
              <a:sym typeface="Calibri"/>
            </a:endParaRPr>
          </a:p>
        </p:txBody>
      </p:sp>
      <p:graphicFrame>
        <p:nvGraphicFramePr>
          <p:cNvPr id="27" name="Table"/>
          <p:cNvGraphicFramePr/>
          <p:nvPr>
            <p:extLst>
              <p:ext uri="{D42A27DB-BD31-4B8C-83A1-F6EECF244321}">
                <p14:modId xmlns:p14="http://schemas.microsoft.com/office/powerpoint/2010/main" val="3512873964"/>
              </p:ext>
            </p:extLst>
          </p:nvPr>
        </p:nvGraphicFramePr>
        <p:xfrm>
          <a:off x="5064125" y="4206875"/>
          <a:ext cx="4571998" cy="1995486"/>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98</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98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51855">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37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669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62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ru-RU" dirty="0"/>
              <a:t>23 а</a:t>
            </a:r>
            <a:r>
              <a:rPr lang="kk-KZ" dirty="0" err="1"/>
              <a:t>қпан</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5232" y="2516539"/>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9875" algn="just">
              <a:defRPr/>
            </a:pPr>
            <a:r>
              <a:rPr lang="ru-RU" altLang="ru-RU" sz="1200" dirty="0" err="1">
                <a:solidFill>
                  <a:schemeClr val="tx1"/>
                </a:solidFill>
                <a:latin typeface="Times New Roman" pitchFamily="18" charset="0"/>
                <a:cs typeface="Times New Roman" pitchFamily="18" charset="0"/>
              </a:rPr>
              <a:t>Метеорологиялық</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a:solidFill>
                  <a:schemeClr val="tx1"/>
                </a:solidFill>
                <a:latin typeface="Times New Roman" pitchFamily="18" charset="0"/>
                <a:cs typeface="Times New Roman" pitchFamily="18" charset="0"/>
              </a:rPr>
              <a:t>жиналуына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a:t>
            </a:r>
          </a:p>
          <a:p>
            <a:pPr indent="269875" algn="just">
              <a:defRPr/>
            </a:pPr>
            <a:r>
              <a:rPr lang="ru-RU" altLang="ru-RU" sz="1200" dirty="0" err="1">
                <a:solidFill>
                  <a:schemeClr val="tx1"/>
                </a:solidFill>
                <a:latin typeface="Times New Roman" pitchFamily="18" charset="0"/>
                <a:cs typeface="Times New Roman" pitchFamily="18" charset="0"/>
              </a:rPr>
              <a:t>Жалпы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бойынша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ауаның</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ластану</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деңгейінің</a:t>
            </a:r>
            <a:r>
              <a:rPr lang="ru-RU" altLang="ru-RU" sz="1200" dirty="0">
                <a:solidFill>
                  <a:schemeClr val="tx1"/>
                </a:solidFill>
                <a:latin typeface="Times New Roman" pitchFamily="18" charset="0"/>
                <a:cs typeface="Times New Roman" pitchFamily="18" charset="0"/>
              </a:rPr>
              <a:t> </a:t>
            </a:r>
            <a:r>
              <a:rPr lang="ru-RU" altLang="ru-RU" sz="1200" b="1">
                <a:latin typeface="Times New Roman" panose="02020603050405020304" pitchFamily="18" charset="0"/>
                <a:cs typeface="Times New Roman" pitchFamily="18" charset="0"/>
              </a:rPr>
              <a:t>көтеріңкі</a:t>
            </a:r>
            <a:r>
              <a:rPr lang="ru-RU" sz="1000">
                <a:solidFill>
                  <a:srgbClr val="000000"/>
                </a:solidFill>
                <a:latin typeface="Times New Roman" panose="02020603050405020304" pitchFamily="18" charset="0"/>
              </a:rPr>
              <a:t> </a:t>
            </a:r>
            <a:r>
              <a:rPr lang="ru-RU" altLang="ru-RU" sz="1200" dirty="0" err="1">
                <a:solidFill>
                  <a:schemeClr val="tx1"/>
                </a:solidFill>
                <a:latin typeface="Times New Roman" pitchFamily="18" charset="0"/>
                <a:cs typeface="Times New Roman" pitchFamily="18" charset="0"/>
              </a:rPr>
              <a:t>болуы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күтілуде</a:t>
            </a:r>
            <a:r>
              <a:rPr lang="ru-RU" altLang="ru-RU" sz="1200" dirty="0">
                <a:solidFill>
                  <a:schemeClr val="tx1"/>
                </a:solidFill>
                <a:latin typeface="Times New Roman" pitchFamily="18" charset="0"/>
                <a:cs typeface="Times New Roman" pitchFamily="18" charset="0"/>
              </a:rPr>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Ботаева</a:t>
            </a:r>
            <a:r>
              <a:rPr lang="ru-RU" sz="1200" dirty="0">
                <a:latin typeface="Times New Roman"/>
                <a:ea typeface="Times New Roman"/>
                <a:cs typeface="Times New Roman"/>
                <a:sym typeface="Times New Roman"/>
              </a:rPr>
              <a:t> М</a:t>
            </a:r>
            <a:r>
              <a:rPr sz="1200" dirty="0">
                <a:latin typeface="Times New Roman"/>
                <a:ea typeface="Times New Roman"/>
                <a:cs typeface="Times New Roman"/>
                <a:sym typeface="Times New Roman"/>
              </a:rPr>
              <a:t>.</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көтеріңкі</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өте</a:t>
                      </a:r>
                      <a:r>
                        <a:rPr sz="1000" dirty="0">
                          <a:latin typeface="Times New Roman"/>
                          <a:ea typeface="Times New Roman"/>
                          <a:cs typeface="Times New Roman"/>
                          <a:sym typeface="Times New Roman"/>
                        </a:rPr>
                        <a:t> </a:t>
                      </a:r>
                      <a:r>
                        <a:rPr sz="1000" dirty="0" err="1">
                          <a:latin typeface="Times New Roman"/>
                          <a:ea typeface="Times New Roman"/>
                          <a:cs typeface="Times New Roman"/>
                          <a:sym typeface="Times New Roman"/>
                        </a:rPr>
                        <a:t>жоғары</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896</TotalTime>
  <Words>659</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103</cp:revision>
  <dcterms:modified xsi:type="dcterms:W3CDTF">2026-02-23T09:06:49Z</dcterms:modified>
</cp:coreProperties>
</file>