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524741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a:latin typeface="Times New Roman" pitchFamily="18" charset="0"/>
                <a:cs typeface="Times New Roman" pitchFamily="18" charset="0"/>
              </a:rPr>
              <a:t>23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24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түннің бірінші жартысында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бұрқасын</a:t>
            </a:r>
            <a:r>
              <a:rPr lang="kk-KZ"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батыстан, солтүстік-батыстан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түнде екпіні 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24-26°, күндіз 19-21°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25</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24</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25</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 жауын-шашынсыз. Жел солтүстік-шығыстан соғады, күші 2-7 м/с. Ауа температурасы 32-34°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39998740"/>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19687</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4087</cp:revision>
  <cp:lastPrinted>2021-07-01T03:56:27Z</cp:lastPrinted>
  <dcterms:created xsi:type="dcterms:W3CDTF">2018-03-27T06:03:00Z</dcterms:created>
  <dcterms:modified xsi:type="dcterms:W3CDTF">2026-02-23T08:06:06Z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