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84431971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11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226087979"/>
              </p:ext>
            </p:extLst>
          </p:nvPr>
        </p:nvGraphicFramePr>
        <p:xfrm>
          <a:off x="5013732" y="4257917"/>
          <a:ext cx="4691064" cy="177778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1629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3,256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a:t>
                      </a:r>
                      <a:r>
                        <a:rPr lang="en-US" sz="1000" dirty="0" smtClean="0">
                          <a:solidFill>
                            <a:schemeClr val="tx1"/>
                          </a:solidFill>
                          <a:latin typeface="Times New Roman" panose="02020603050405020304" pitchFamily="18" charset="0"/>
                          <a:cs typeface="Times New Roman" panose="02020603050405020304" pitchFamily="18" charset="0"/>
                        </a:rPr>
                        <a:t>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0,817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1,298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ақпанннан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Түнде және таңертең тұман болады. Солтүстік-шығыстан жел соғады, күші 8-13, таңертең және күндіз екпіні 15-20 м/с. Ауа температурасы түнде 0-2 градус аяз, күндіз 9-11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a:t>
            </a:r>
            <a:r>
              <a:rPr lang="en-US" altLang="ru-RU" sz="1200" b="1" dirty="0" smtClean="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а</a:t>
            </a:r>
            <a:r>
              <a:rPr lang="kk-KZ" altLang="ru-RU" sz="1200" b="1" dirty="0" smtClean="0">
                <a:latin typeface="Times New Roman" pitchFamily="18" charset="0"/>
                <a:cs typeface="Times New Roman" pitchFamily="18" charset="0"/>
              </a:rPr>
              <a:t>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en-US"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a:t>
            </a:r>
            <a:r>
              <a:rPr lang="en-US"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ақпанға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жаңбыр жауады</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8-13 м/с. Ауа температурасы  0-2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09278"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 1,2,3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жоқ</a:t>
            </a:r>
            <a:endParaRPr lang="ru-RU" sz="1200" smtClean="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14251</TotalTime>
  <Words>569</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4052</cp:revision>
  <cp:lastPrinted>2021-07-01T03:56:27Z</cp:lastPrinted>
  <dcterms:created xsi:type="dcterms:W3CDTF">2018-03-27T06:03:00Z</dcterms:created>
  <dcterms:modified xsi:type="dcterms:W3CDTF">2026-02-23T07:29:08Z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