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3448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29-31, күндіз 17-19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Оңтүстік-батыстан жел соғады, күші 2-7 м/с.  Ауа температурасы түнде 22-24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12684464"/>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292</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21219</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4068</cp:revision>
  <cp:lastPrinted>2021-07-01T07:38:07Z</cp:lastPrinted>
  <dcterms:created xsi:type="dcterms:W3CDTF">2018-03-27T06:03:00Z</dcterms:created>
  <dcterms:modified xsi:type="dcterms:W3CDTF">2026-02-23T07:50:46Z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