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0382205"/>
              </p:ext>
            </p:extLst>
          </p:nvPr>
        </p:nvGraphicFramePr>
        <p:xfrm>
          <a:off x="344488" y="2141593"/>
          <a:ext cx="4465638" cy="1828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5121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54</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7503" y="326529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4893857"/>
              </p:ext>
            </p:extLst>
          </p:nvPr>
        </p:nvGraphicFramePr>
        <p:xfrm>
          <a:off x="5072359" y="5162289"/>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790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158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50498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a:latin typeface="Times New Roman" panose="02020603050405020304" pitchFamily="18" charset="0"/>
                <a:cs typeface="Times New Roman" panose="02020603050405020304" pitchFamily="18" charset="0"/>
              </a:rPr>
              <a:t>4</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ақпан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smtClean="0">
                <a:solidFill>
                  <a:srgbClr val="000000"/>
                </a:solidFill>
                <a:latin typeface="Times New Roman" panose="02020603050405020304" pitchFamily="18" charset="0"/>
                <a:cs typeface="Times New Roman" panose="02020603050405020304" pitchFamily="18" charset="0"/>
              </a:rPr>
              <a:t> 24</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жауын-шашын (жаңбыр, қар), тұман, көктайғақ</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5-7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7502" y="417854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31412</TotalTime>
  <Words>585</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4206</cp:revision>
  <cp:lastPrinted>2021-07-01T07:38:07Z</cp:lastPrinted>
  <dcterms:created xsi:type="dcterms:W3CDTF">2018-03-27T06:03:00Z</dcterms:created>
  <dcterms:modified xsi:type="dcterms:W3CDTF">2026-02-23T07:26:40Z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